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8" r:id="rId3"/>
    <p:sldId id="454" r:id="rId4"/>
    <p:sldId id="445" r:id="rId5"/>
    <p:sldId id="455" r:id="rId6"/>
    <p:sldId id="447" r:id="rId7"/>
    <p:sldId id="456" r:id="rId8"/>
    <p:sldId id="448" r:id="rId9"/>
    <p:sldId id="449" r:id="rId10"/>
    <p:sldId id="450" r:id="rId11"/>
    <p:sldId id="452" r:id="rId12"/>
    <p:sldId id="453" r:id="rId13"/>
    <p:sldId id="451" r:id="rId14"/>
    <p:sldId id="25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42E"/>
    <a:srgbClr val="D96416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2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2044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421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未标题-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22280" y="275590"/>
            <a:ext cx="1164590" cy="2965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160520" y="2115820"/>
            <a:ext cx="44564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>
                <a:solidFill>
                  <a:srgbClr val="EC742E"/>
                </a:solidFill>
              </a:rPr>
              <a:t>Java</a:t>
            </a:r>
            <a:r>
              <a:rPr lang="zh-CN" altLang="en-US" sz="7200" b="1">
                <a:solidFill>
                  <a:srgbClr val="EC742E"/>
                </a:solidFill>
              </a:rPr>
              <a:t>培训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824209" y="3314700"/>
            <a:ext cx="4523262" cy="906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00" b="1" dirty="0" err="1" smtClean="0">
                <a:solidFill>
                  <a:srgbClr val="EC742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Mybatis</a:t>
            </a:r>
            <a:r>
              <a:rPr lang="en-US" altLang="zh-CN" sz="5300" b="1" dirty="0" smtClean="0">
                <a:solidFill>
                  <a:srgbClr val="EC742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5300" b="1" dirty="0" smtClean="0">
                <a:solidFill>
                  <a:srgbClr val="EC742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入门</a:t>
            </a:r>
            <a:endParaRPr lang="zh-CN" altLang="en-US" sz="5300" b="1" dirty="0">
              <a:solidFill>
                <a:srgbClr val="EC742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69881" y="5638800"/>
            <a:ext cx="203191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主讲人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：宋欢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4" y="266065"/>
            <a:ext cx="4218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</a:rPr>
              <a:t>配置</a:t>
            </a:r>
            <a:r>
              <a:rPr lang="en-US" altLang="zh-CN" sz="2400" b="1" dirty="0" smtClean="0">
                <a:solidFill>
                  <a:schemeClr val="accent2"/>
                </a:solidFill>
              </a:rPr>
              <a:t>model</a:t>
            </a:r>
            <a:r>
              <a:rPr lang="zh-CN" altLang="en-US" sz="2400" b="1" dirty="0" smtClean="0">
                <a:solidFill>
                  <a:schemeClr val="accent2"/>
                </a:solidFill>
              </a:rPr>
              <a:t>、</a:t>
            </a:r>
            <a:r>
              <a:rPr lang="en-US" altLang="zh-CN" sz="2400" b="1" dirty="0" smtClean="0">
                <a:solidFill>
                  <a:schemeClr val="accent2"/>
                </a:solidFill>
              </a:rPr>
              <a:t>mappings</a:t>
            </a:r>
            <a:r>
              <a:rPr lang="zh-CN" altLang="en-US" sz="2400" b="1" dirty="0" smtClean="0">
                <a:solidFill>
                  <a:schemeClr val="accent2"/>
                </a:solidFill>
              </a:rPr>
              <a:t>、</a:t>
            </a:r>
            <a:r>
              <a:rPr lang="en-US" altLang="zh-CN" sz="2400" b="1" dirty="0" err="1" smtClean="0">
                <a:solidFill>
                  <a:schemeClr val="accent2"/>
                </a:solidFill>
              </a:rPr>
              <a:t>dao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24432"/>
            <a:ext cx="3467100" cy="381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84547" y="1149035"/>
            <a:ext cx="851237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&lt;!-- </a:t>
            </a:r>
            <a:r>
              <a:rPr lang="en-US" altLang="zh-CN" dirty="0" err="1"/>
              <a:t>Mybatis</a:t>
            </a:r>
            <a:r>
              <a:rPr lang="en-US" altLang="zh-CN" dirty="0"/>
              <a:t> </a:t>
            </a:r>
            <a:r>
              <a:rPr lang="zh-CN" altLang="en-US" dirty="0"/>
              <a:t>配置 </a:t>
            </a:r>
            <a:r>
              <a:rPr lang="en-US" altLang="zh-CN" dirty="0"/>
              <a:t>--&gt;</a:t>
            </a:r>
            <a:br>
              <a:rPr lang="en-US" altLang="zh-CN" dirty="0"/>
            </a:br>
            <a:r>
              <a:rPr lang="en-US" altLang="zh-CN" dirty="0"/>
              <a:t>&lt;bean id="</a:t>
            </a:r>
            <a:r>
              <a:rPr lang="en-US" altLang="zh-CN" dirty="0" err="1"/>
              <a:t>dataSourceMybatis</a:t>
            </a:r>
            <a:r>
              <a:rPr lang="en-US" altLang="zh-CN" dirty="0"/>
              <a:t>" class="</a:t>
            </a:r>
            <a:r>
              <a:rPr lang="en-US" altLang="zh-CN" dirty="0" err="1"/>
              <a:t>org.mybatis.spring.SqlSessionFactoryBean</a:t>
            </a:r>
            <a:r>
              <a:rPr lang="en-US" altLang="zh-CN" dirty="0"/>
              <a:t>"&gt;</a:t>
            </a:r>
            <a:br>
              <a:rPr lang="en-US" altLang="zh-CN" dirty="0"/>
            </a:br>
            <a:r>
              <a:rPr lang="en-US" altLang="zh-CN" dirty="0"/>
              <a:t>    &lt;property name="</a:t>
            </a:r>
            <a:r>
              <a:rPr lang="en-US" altLang="zh-CN" dirty="0" err="1"/>
              <a:t>dataSource</a:t>
            </a:r>
            <a:r>
              <a:rPr lang="en-US" altLang="zh-CN" dirty="0"/>
              <a:t>" ref="</a:t>
            </a:r>
            <a:r>
              <a:rPr lang="en-US" altLang="zh-CN" dirty="0" err="1"/>
              <a:t>dataSource</a:t>
            </a:r>
            <a:r>
              <a:rPr lang="en-US" altLang="zh-CN" dirty="0"/>
              <a:t>"/&gt;</a:t>
            </a:r>
            <a:br>
              <a:rPr lang="en-US" altLang="zh-CN" dirty="0"/>
            </a:br>
            <a:r>
              <a:rPr lang="en-US" altLang="zh-CN" dirty="0"/>
              <a:t>    &lt;property name="</a:t>
            </a:r>
            <a:r>
              <a:rPr lang="en-US" altLang="zh-CN" dirty="0" err="1"/>
              <a:t>typeAliasesPackage</a:t>
            </a:r>
            <a:r>
              <a:rPr lang="en-US" altLang="zh-CN" dirty="0"/>
              <a:t>" value="</a:t>
            </a:r>
            <a:r>
              <a:rPr lang="en-US" altLang="zh-CN" dirty="0" err="1"/>
              <a:t>cn.qmai.study.java.demo.biz.model</a:t>
            </a:r>
            <a:r>
              <a:rPr lang="en-US" altLang="zh-CN" dirty="0"/>
              <a:t>"/&gt;</a:t>
            </a:r>
            <a:br>
              <a:rPr lang="en-US" altLang="zh-CN" dirty="0"/>
            </a:br>
            <a:r>
              <a:rPr lang="en-US" altLang="zh-CN" dirty="0"/>
              <a:t>    &lt;property name="</a:t>
            </a:r>
            <a:r>
              <a:rPr lang="en-US" altLang="zh-CN" dirty="0" err="1"/>
              <a:t>mapperLocations</a:t>
            </a:r>
            <a:r>
              <a:rPr lang="en-US" altLang="zh-CN" dirty="0"/>
              <a:t>" value="</a:t>
            </a:r>
            <a:r>
              <a:rPr lang="en-US" altLang="zh-CN" dirty="0" err="1"/>
              <a:t>classpath</a:t>
            </a:r>
            <a:r>
              <a:rPr lang="en-US" altLang="zh-CN" dirty="0"/>
              <a:t>:/mappings/*.xml"/&gt;</a:t>
            </a:r>
            <a:br>
              <a:rPr lang="en-US" altLang="zh-CN" dirty="0"/>
            </a:br>
            <a:r>
              <a:rPr lang="en-US" altLang="zh-CN" dirty="0"/>
              <a:t>    &lt;property name="</a:t>
            </a:r>
            <a:r>
              <a:rPr lang="en-US" altLang="zh-CN" dirty="0" err="1"/>
              <a:t>configLocation</a:t>
            </a:r>
            <a:r>
              <a:rPr lang="en-US" altLang="zh-CN" dirty="0"/>
              <a:t>" value="</a:t>
            </a:r>
            <a:r>
              <a:rPr lang="en-US" altLang="zh-CN" dirty="0" err="1"/>
              <a:t>classpath</a:t>
            </a:r>
            <a:r>
              <a:rPr lang="en-US" altLang="zh-CN" dirty="0"/>
              <a:t>:/mybatis.xml"/&gt;</a:t>
            </a:r>
            <a:br>
              <a:rPr lang="en-US" altLang="zh-CN" dirty="0"/>
            </a:br>
            <a:r>
              <a:rPr lang="en-US" altLang="zh-CN" dirty="0"/>
              <a:t>    &lt;property name="</a:t>
            </a:r>
            <a:r>
              <a:rPr lang="en-US" altLang="zh-CN" dirty="0" err="1"/>
              <a:t>vfs</a:t>
            </a:r>
            <a:r>
              <a:rPr lang="en-US" altLang="zh-CN" dirty="0"/>
              <a:t>" value="</a:t>
            </a:r>
            <a:r>
              <a:rPr lang="en-US" altLang="zh-CN" dirty="0" err="1"/>
              <a:t>org.mybatis.spring.boot.autoconfigure.SpringBootVFS</a:t>
            </a:r>
            <a:r>
              <a:rPr lang="en-US" altLang="zh-CN" dirty="0"/>
              <a:t>"/&gt;</a:t>
            </a:r>
            <a:br>
              <a:rPr lang="en-US" altLang="zh-CN" dirty="0"/>
            </a:br>
            <a:r>
              <a:rPr lang="en-US" altLang="zh-CN" dirty="0"/>
              <a:t>&lt;/bean&gt;</a:t>
            </a:r>
            <a:br>
              <a:rPr lang="en-US" altLang="zh-CN" dirty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&lt;!-- </a:t>
            </a:r>
            <a:r>
              <a:rPr lang="en-US" altLang="zh-CN" dirty="0" err="1"/>
              <a:t>Mybatis</a:t>
            </a:r>
            <a:r>
              <a:rPr lang="en-US" altLang="zh-CN" dirty="0"/>
              <a:t> </a:t>
            </a:r>
            <a:r>
              <a:rPr lang="zh-CN" altLang="en-US" dirty="0"/>
              <a:t>接口扫描 </a:t>
            </a:r>
            <a:r>
              <a:rPr lang="en-US" altLang="zh-CN" dirty="0"/>
              <a:t>--&gt;</a:t>
            </a:r>
            <a:br>
              <a:rPr lang="en-US" altLang="zh-CN" dirty="0"/>
            </a:br>
            <a:r>
              <a:rPr lang="en-US" altLang="zh-CN" dirty="0"/>
              <a:t>&lt;bean id="</a:t>
            </a:r>
            <a:r>
              <a:rPr lang="en-US" altLang="zh-CN" dirty="0" err="1"/>
              <a:t>dataSourceScanner</a:t>
            </a:r>
            <a:r>
              <a:rPr lang="en-US" altLang="zh-CN" dirty="0"/>
              <a:t>" class="</a:t>
            </a:r>
            <a:r>
              <a:rPr lang="en-US" altLang="zh-CN" dirty="0" err="1"/>
              <a:t>org.mybatis.spring.mapper.MapperScannerConfigurer</a:t>
            </a:r>
            <a:r>
              <a:rPr lang="en-US" altLang="zh-CN" dirty="0"/>
              <a:t>"&gt;</a:t>
            </a:r>
            <a:br>
              <a:rPr lang="en-US" altLang="zh-CN" dirty="0"/>
            </a:br>
            <a:r>
              <a:rPr lang="en-US" altLang="zh-CN" dirty="0"/>
              <a:t>    &lt;property name="</a:t>
            </a:r>
            <a:r>
              <a:rPr lang="en-US" altLang="zh-CN" dirty="0" err="1"/>
              <a:t>sqlSessionFactoryBeanName</a:t>
            </a:r>
            <a:r>
              <a:rPr lang="en-US" altLang="zh-CN" dirty="0"/>
              <a:t>" value="</a:t>
            </a:r>
            <a:r>
              <a:rPr lang="en-US" altLang="zh-CN" dirty="0" err="1"/>
              <a:t>dataSourceMybatis</a:t>
            </a:r>
            <a:r>
              <a:rPr lang="en-US" altLang="zh-CN" dirty="0"/>
              <a:t>"/&gt;</a:t>
            </a:r>
            <a:br>
              <a:rPr lang="en-US" altLang="zh-CN" dirty="0"/>
            </a:br>
            <a:r>
              <a:rPr lang="en-US" altLang="zh-CN" dirty="0"/>
              <a:t>    &lt;property name="</a:t>
            </a:r>
            <a:r>
              <a:rPr lang="en-US" altLang="zh-CN" dirty="0" err="1"/>
              <a:t>basePackage</a:t>
            </a:r>
            <a:r>
              <a:rPr lang="en-US" altLang="zh-CN" dirty="0"/>
              <a:t>" value="</a:t>
            </a:r>
            <a:r>
              <a:rPr lang="en-US" altLang="zh-CN" dirty="0" err="1"/>
              <a:t>cn.qmai.study.java.demo.biz.dao</a:t>
            </a:r>
            <a:r>
              <a:rPr lang="en-US" altLang="zh-CN" dirty="0"/>
              <a:t>"/&gt;</a:t>
            </a:r>
            <a:br>
              <a:rPr lang="en-US" altLang="zh-CN" dirty="0"/>
            </a:br>
            <a:r>
              <a:rPr lang="en-US" altLang="zh-CN" dirty="0"/>
              <a:t>&lt;/bean&gt;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91922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4" y="266065"/>
            <a:ext cx="4218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</a:rPr>
              <a:t>生成代码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" y="1006853"/>
            <a:ext cx="11620500" cy="544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92601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4" y="266065"/>
            <a:ext cx="4587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2"/>
                </a:solidFill>
              </a:rPr>
              <a:t>generator/mybatis.xml </a:t>
            </a:r>
            <a:r>
              <a:rPr lang="zh-CN" altLang="en-US" sz="2400" b="1" dirty="0" smtClean="0">
                <a:solidFill>
                  <a:schemeClr val="accent2"/>
                </a:solidFill>
              </a:rPr>
              <a:t>配置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4" y="1012621"/>
            <a:ext cx="96774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29625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4" y="266065"/>
            <a:ext cx="4218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</a:rPr>
              <a:t>拦截器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" y="1112590"/>
            <a:ext cx="118110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46641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160520" y="2462530"/>
            <a:ext cx="43802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b="1">
                <a:solidFill>
                  <a:srgbClr val="EC742E"/>
                </a:solidFill>
                <a:latin typeface="微软雅黑" panose="020B0503020204020204" charset="-122"/>
                <a:ea typeface="微软雅黑" panose="020B0503020204020204" charset="-122"/>
              </a:rPr>
              <a:t>THANKS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5" y="266065"/>
            <a:ext cx="1974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2"/>
                </a:solidFill>
              </a:rPr>
              <a:t>目录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34390" y="1711325"/>
            <a:ext cx="394906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60000"/>
              </a:lnSpc>
              <a:buClr>
                <a:srgbClr val="EC742E"/>
              </a:buClr>
              <a:buSzPct val="120000"/>
              <a:buFont typeface="Wingdings" panose="05000000000000000000" charset="0"/>
              <a:buChar char="l"/>
            </a:pPr>
            <a:r>
              <a:rPr lang="zh-CN" altLang="en-US" sz="2000" dirty="0" smtClean="0"/>
              <a:t>介绍</a:t>
            </a:r>
            <a:endParaRPr lang="en-US" altLang="zh-CN" sz="2000" dirty="0" smtClean="0"/>
          </a:p>
          <a:p>
            <a:pPr marL="285750" indent="-285750">
              <a:lnSpc>
                <a:spcPct val="160000"/>
              </a:lnSpc>
              <a:buClr>
                <a:srgbClr val="EC742E"/>
              </a:buClr>
              <a:buSzPct val="120000"/>
              <a:buFont typeface="Wingdings" panose="05000000000000000000" charset="0"/>
              <a:buChar char="l"/>
            </a:pPr>
            <a:r>
              <a:rPr lang="zh-CN" altLang="en-US" sz="2000" dirty="0" smtClean="0"/>
              <a:t>配置</a:t>
            </a:r>
            <a:endParaRPr lang="en-US" altLang="zh-CN" sz="2000" dirty="0" smtClean="0"/>
          </a:p>
          <a:p>
            <a:pPr marL="285750" indent="-285750">
              <a:lnSpc>
                <a:spcPct val="160000"/>
              </a:lnSpc>
              <a:buClr>
                <a:srgbClr val="EC742E"/>
              </a:buClr>
              <a:buSzPct val="120000"/>
              <a:buFont typeface="Wingdings" panose="05000000000000000000" charset="0"/>
              <a:buChar char="l"/>
            </a:pPr>
            <a:r>
              <a:rPr lang="zh-CN" altLang="en-US" sz="2000" dirty="0" smtClean="0"/>
              <a:t>使用</a:t>
            </a:r>
            <a:endParaRPr lang="en-US" altLang="zh-CN" sz="2000" dirty="0" smtClean="0"/>
          </a:p>
          <a:p>
            <a:pPr marL="285750" indent="-285750">
              <a:lnSpc>
                <a:spcPct val="160000"/>
              </a:lnSpc>
              <a:buClr>
                <a:srgbClr val="EC742E"/>
              </a:buClr>
              <a:buSzPct val="120000"/>
              <a:buFont typeface="Wingdings" panose="05000000000000000000" charset="0"/>
              <a:buChar char="l"/>
            </a:pPr>
            <a:r>
              <a:rPr lang="zh-CN" altLang="en-US" sz="2000" dirty="0"/>
              <a:t>生成</a:t>
            </a:r>
            <a:r>
              <a:rPr lang="zh-CN" altLang="en-US" sz="2000" dirty="0" smtClean="0"/>
              <a:t>代码</a:t>
            </a:r>
            <a:endParaRPr lang="en-US" altLang="zh-CN" sz="2000" dirty="0" smtClean="0"/>
          </a:p>
          <a:p>
            <a:pPr marL="285750" indent="-285750">
              <a:lnSpc>
                <a:spcPct val="160000"/>
              </a:lnSpc>
              <a:buClr>
                <a:srgbClr val="EC742E"/>
              </a:buClr>
              <a:buSzPct val="120000"/>
              <a:buFont typeface="Wingdings" panose="05000000000000000000" charset="0"/>
              <a:buChar char="l"/>
            </a:pPr>
            <a:r>
              <a:rPr lang="zh-CN" altLang="en-US" sz="2000" dirty="0"/>
              <a:t>拦截</a:t>
            </a:r>
            <a:r>
              <a:rPr lang="zh-CN" altLang="en-US" sz="2000" dirty="0" smtClean="0"/>
              <a:t>器</a:t>
            </a:r>
            <a:endParaRPr lang="en-US" altLang="zh-CN" sz="20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3885" y="1878965"/>
            <a:ext cx="5991225" cy="42291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5" y="266065"/>
            <a:ext cx="370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介绍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8625" y="1373264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/>
              <a:t>Laravel </a:t>
            </a:r>
            <a:r>
              <a:rPr lang="zh-CN" altLang="en-US" dirty="0"/>
              <a:t>操作 </a:t>
            </a:r>
            <a:r>
              <a:rPr lang="en-US" altLang="zh-CN" dirty="0"/>
              <a:t>MySQL</a:t>
            </a:r>
            <a:r>
              <a:rPr lang="zh-CN" altLang="en-US" dirty="0"/>
              <a:t>，如：</a:t>
            </a:r>
          </a:p>
          <a:p>
            <a:r>
              <a:rPr lang="en-US" altLang="zh-CN" dirty="0"/>
              <a:t>DB::table('user')-&gt;where('id', 1)-&gt;first();</a:t>
            </a:r>
          </a:p>
          <a:p>
            <a:endParaRPr lang="en-US" altLang="zh-CN" dirty="0"/>
          </a:p>
          <a:p>
            <a:r>
              <a:rPr lang="en-US" altLang="zh-CN" dirty="0"/>
              <a:t>Java </a:t>
            </a:r>
            <a:r>
              <a:rPr lang="zh-CN" altLang="en-US" dirty="0"/>
              <a:t>也有</a:t>
            </a:r>
            <a:r>
              <a:rPr lang="zh-CN" altLang="en-US" dirty="0" smtClean="0"/>
              <a:t>类似 </a:t>
            </a:r>
            <a:r>
              <a:rPr lang="en-US" altLang="zh-CN" dirty="0" smtClean="0"/>
              <a:t>Laravel-DB </a:t>
            </a:r>
            <a:r>
              <a:rPr lang="zh-CN" altLang="en-US" dirty="0" smtClean="0"/>
              <a:t>的 </a:t>
            </a:r>
            <a:r>
              <a:rPr lang="en-US" altLang="zh-CN" dirty="0" smtClean="0"/>
              <a:t>ORM </a:t>
            </a:r>
            <a:r>
              <a:rPr lang="zh-CN" altLang="en-US" dirty="0" smtClean="0"/>
              <a:t>框架。</a:t>
            </a:r>
            <a:endParaRPr lang="en-US" altLang="zh-CN" dirty="0" smtClean="0"/>
          </a:p>
          <a:p>
            <a:r>
              <a:rPr lang="zh-CN" altLang="en-US" dirty="0" smtClean="0"/>
              <a:t>之前流行 </a:t>
            </a:r>
            <a:r>
              <a:rPr lang="en-US" altLang="zh-CN" dirty="0" smtClean="0"/>
              <a:t>Hibernate</a:t>
            </a:r>
            <a:r>
              <a:rPr lang="zh-CN" altLang="en-US" dirty="0"/>
              <a:t>，现在</a:t>
            </a:r>
            <a:r>
              <a:rPr lang="zh-CN" altLang="en-US" dirty="0" smtClean="0"/>
              <a:t>常用 </a:t>
            </a:r>
            <a:r>
              <a:rPr lang="en-US" altLang="zh-CN" dirty="0" smtClean="0"/>
              <a:t>MyBatis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89998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5" y="266065"/>
            <a:ext cx="370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</a:rPr>
              <a:t>配置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947869"/>
            <a:ext cx="4010025" cy="573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5" y="266065"/>
            <a:ext cx="370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2"/>
                </a:solidFill>
              </a:rPr>
              <a:t>data-source.xml </a:t>
            </a:r>
            <a:r>
              <a:rPr lang="zh-CN" altLang="en-US" sz="2400" b="1" dirty="0" smtClean="0">
                <a:solidFill>
                  <a:schemeClr val="accent2"/>
                </a:solidFill>
              </a:rPr>
              <a:t>配置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76225" y="950461"/>
            <a:ext cx="10251524" cy="5770811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DataSource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公共属性配置，使用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Druid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连接池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&lt;bean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id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="abstractDataSource"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abstract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="true"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class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="com.alibaba.druid.pool.DruidDataSource"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init-method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="init"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destroy-method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="close"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初始化连接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="initialSize"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="10"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最小空闲连接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="minIdle"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="10"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最大连接数量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="maxActive"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="100"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&lt;/bean&gt;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配置，连接、用户名、密码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&lt;bean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id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parent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="abstractDataSource"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primary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="false"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="url"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="jdbc:mysql://127.0.0.1:3306/test?characterEncoding=utf-8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D9CBE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&amp;amp;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useSSL=false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D9CBE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&amp;amp;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serverTimezone=Asia/Shanghai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D9CBE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&amp;amp;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allowMultiQueries=true"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="username"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="root"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="password"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="123456"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="driverClassName"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="com.mysql.cj.jdbc.Driver"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&lt;/bean&gt;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Mybatis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配置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&lt;bean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id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="dataSourceMybatis"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class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="org.mybatis.spring.SqlSessionFactoryBean"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ref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="typeAliasesPackage"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="cn.qmai.study.java.demo.biz.model"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="mapperLocations"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="classpath:/mappings/*.xml"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="configLocation"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="classpath:/mybatis.xml"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="vfs"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="org.mybatis.spring.boot.autoconfigure.SpringBootVFS"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&lt;/bean&gt;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Mybatis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接口扫描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&lt;bean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id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="dataSourceScanner"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class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="org.mybatis.spring.mapper.MapperScannerConfigurer"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="sqlSessionFactoryBeanName"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="dataSourceMybatis"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="basePackage"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="cn.qmai.study.java.demo.biz.dao"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&lt;/bean&gt;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定义事务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&lt;bean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id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="dataSourceTransaction"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class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="org.springframework.jdbc.datasource.DataSourceTransactionManager"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ref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&lt;/bean&gt;</a:t>
            </a:r>
            <a:endParaRPr kumimoji="0" lang="en-US" altLang="zh-CN" sz="900" b="0" i="0" u="none" strike="noStrike" cap="none" normalizeH="0" baseline="0" dirty="0" smtClean="0">
              <a:ln>
                <a:noFill/>
              </a:ln>
              <a:solidFill>
                <a:srgbClr val="E8BF6A"/>
              </a:solidFill>
              <a:effectLst/>
              <a:latin typeface="Consolas" pitchFamily="49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2305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5" y="266065"/>
            <a:ext cx="370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2"/>
                </a:solidFill>
              </a:rPr>
              <a:t>mybatis.xml </a:t>
            </a:r>
            <a:r>
              <a:rPr lang="zh-CN" altLang="en-US" sz="2400" b="1" dirty="0" smtClean="0">
                <a:solidFill>
                  <a:schemeClr val="accent2"/>
                </a:solidFill>
              </a:rPr>
              <a:t>配置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927683"/>
            <a:ext cx="10353675" cy="57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72046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5" y="266065"/>
            <a:ext cx="370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2"/>
                </a:solidFill>
              </a:rPr>
              <a:t>mybatis.xml </a:t>
            </a:r>
            <a:r>
              <a:rPr lang="zh-CN" altLang="en-US" sz="2400" b="1" dirty="0" smtClean="0">
                <a:solidFill>
                  <a:schemeClr val="accent2"/>
                </a:solidFill>
              </a:rPr>
              <a:t>配置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4884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4" y="266065"/>
            <a:ext cx="4218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</a:rPr>
              <a:t>指定 </a:t>
            </a:r>
            <a:r>
              <a:rPr lang="en-US" altLang="zh-CN" sz="2400" b="1" dirty="0" smtClean="0">
                <a:solidFill>
                  <a:schemeClr val="accent2"/>
                </a:solidFill>
              </a:rPr>
              <a:t>data-source.xml </a:t>
            </a:r>
            <a:r>
              <a:rPr lang="zh-CN" altLang="en-US" sz="2400" b="1" dirty="0" smtClean="0">
                <a:solidFill>
                  <a:schemeClr val="accent2"/>
                </a:solidFill>
              </a:rPr>
              <a:t>配置文件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9996" y="1458416"/>
            <a:ext cx="6315075" cy="246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4" y="1029137"/>
            <a:ext cx="348615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79884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4" y="266065"/>
            <a:ext cx="4218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</a:rPr>
              <a:t>指定 </a:t>
            </a:r>
            <a:r>
              <a:rPr lang="en-US" altLang="zh-CN" sz="2400" b="1" dirty="0">
                <a:solidFill>
                  <a:schemeClr val="accent2"/>
                </a:solidFill>
              </a:rPr>
              <a:t>mybatis.xml</a:t>
            </a:r>
            <a:r>
              <a:rPr lang="en-US" altLang="zh-CN" sz="2400" b="1" dirty="0" smtClean="0">
                <a:solidFill>
                  <a:schemeClr val="accent2"/>
                </a:solidFill>
              </a:rPr>
              <a:t> </a:t>
            </a:r>
            <a:r>
              <a:rPr lang="zh-CN" altLang="en-US" sz="2400" b="1" dirty="0" smtClean="0">
                <a:solidFill>
                  <a:schemeClr val="accent2"/>
                </a:solidFill>
              </a:rPr>
              <a:t>配置文件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4279" y="2168380"/>
            <a:ext cx="7620000" cy="186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" y="1457587"/>
            <a:ext cx="3514725" cy="311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500476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97</Words>
  <Application>Microsoft Office PowerPoint</Application>
  <PresentationFormat>自定义</PresentationFormat>
  <Paragraphs>28</Paragraphs>
  <Slides>14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songhuan</cp:lastModifiedBy>
  <cp:revision>375</cp:revision>
  <dcterms:created xsi:type="dcterms:W3CDTF">2020-11-18T10:05:29Z</dcterms:created>
  <dcterms:modified xsi:type="dcterms:W3CDTF">2020-11-23T06:01:16Z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2052-2.5.0.4070</vt:lpwstr>
  </property>
</Properties>
</file>